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6" r:id="rId5"/>
    <p:sldId id="334" r:id="rId6"/>
    <p:sldId id="335" r:id="rId7"/>
    <p:sldId id="338" r:id="rId8"/>
    <p:sldId id="359" r:id="rId9"/>
    <p:sldId id="339" r:id="rId10"/>
    <p:sldId id="344" r:id="rId11"/>
    <p:sldId id="348" r:id="rId12"/>
    <p:sldId id="349" r:id="rId13"/>
    <p:sldId id="355" r:id="rId14"/>
    <p:sldId id="346" r:id="rId15"/>
    <p:sldId id="356" r:id="rId16"/>
    <p:sldId id="357" r:id="rId17"/>
    <p:sldId id="354" r:id="rId18"/>
    <p:sldId id="350" r:id="rId19"/>
    <p:sldId id="351" r:id="rId20"/>
    <p:sldId id="352" r:id="rId21"/>
    <p:sldId id="353" r:id="rId22"/>
    <p:sldId id="30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howGuides="1">
      <p:cViewPr varScale="1">
        <p:scale>
          <a:sx n="84" d="100"/>
          <a:sy n="84" d="100"/>
        </p:scale>
        <p:origin x="120" y="552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840992-A2F5-42B7-8FDA-0C4D99C832C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537029"/>
            <a:ext cx="911510" cy="2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5.sv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36.pn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5.sv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36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5.svg"/><Relationship Id="rId7" Type="http://schemas.openxmlformats.org/officeDocument/2006/relationships/image" Target="../media/image1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3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14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10" Type="http://schemas.openxmlformats.org/officeDocument/2006/relationships/image" Target="../media/image148.svg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3.svg"/><Relationship Id="rId3" Type="http://schemas.openxmlformats.org/officeDocument/2006/relationships/image" Target="../media/image35.sv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2.png"/><Relationship Id="rId2" Type="http://schemas.openxmlformats.org/officeDocument/2006/relationships/image" Target="../media/image34.png"/><Relationship Id="rId16" Type="http://schemas.openxmlformats.org/officeDocument/2006/relationships/image" Target="../media/image48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53.png"/><Relationship Id="rId21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46.sv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svg"/><Relationship Id="rId15" Type="http://schemas.openxmlformats.org/officeDocument/2006/relationships/image" Target="../media/image45.png"/><Relationship Id="rId23" Type="http://schemas.openxmlformats.org/officeDocument/2006/relationships/image" Target="../media/image51.png"/><Relationship Id="rId10" Type="http://schemas.openxmlformats.org/officeDocument/2006/relationships/image" Target="../media/image40.svg"/><Relationship Id="rId19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40.svg"/><Relationship Id="rId3" Type="http://schemas.openxmlformats.org/officeDocument/2006/relationships/image" Target="../media/image35.svg"/><Relationship Id="rId21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64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11" Type="http://schemas.openxmlformats.org/officeDocument/2006/relationships/image" Target="../media/image59.png"/><Relationship Id="rId5" Type="http://schemas.openxmlformats.org/officeDocument/2006/relationships/image" Target="../media/image37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19" Type="http://schemas.openxmlformats.org/officeDocument/2006/relationships/image" Target="../media/image65.png"/><Relationship Id="rId4" Type="http://schemas.openxmlformats.org/officeDocument/2006/relationships/image" Target="../media/image36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71.svg"/><Relationship Id="rId12" Type="http://schemas.openxmlformats.org/officeDocument/2006/relationships/image" Target="../media/image7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74.png"/><Relationship Id="rId5" Type="http://schemas.openxmlformats.org/officeDocument/2006/relationships/image" Target="../media/image70.svg"/><Relationship Id="rId10" Type="http://schemas.openxmlformats.org/officeDocument/2006/relationships/image" Target="../media/image73.sv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35.sv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34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jpe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3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2532115"/>
            <a:chOff x="6747213" y="1370504"/>
            <a:chExt cx="4736481" cy="25321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한국정보교육원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2092881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기반 </a:t>
              </a:r>
              <a:r>
                <a:rPr lang="ko-KR" altLang="en-US" sz="48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스트라이커즈</a:t>
              </a:r>
              <a:r>
                <a:rPr lang="ko-KR" altLang="en-US" sz="4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4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1945</a:t>
              </a:r>
              <a:r>
                <a:rPr lang="ko-KR" altLang="en-US" sz="4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구현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1662" t="1" b="17379"/>
          <a:stretch/>
        </p:blipFill>
        <p:spPr>
          <a:xfrm>
            <a:off x="0" y="1216705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4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비행기 타고 가요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양재현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하영재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이한결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김경훈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9A9C1C-0662-4499-B8DE-51A372C7FD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110" y="6248042"/>
            <a:ext cx="1793952" cy="4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5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탄약 소환 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/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폭탄 이동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755819" y="2086815"/>
            <a:ext cx="52031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탄약 객체 생성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각 탄약을 배열에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push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25790-D662-4C35-AC92-E07CC584E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5" y="3129582"/>
            <a:ext cx="4666036" cy="33968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2A81E5-AAF3-4E9B-8374-E5CDBECD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67727"/>
            <a:ext cx="2993113" cy="4168752"/>
          </a:xfrm>
          <a:prstGeom prst="rect">
            <a:avLst/>
          </a:prstGeom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18D259B1-2E19-4E83-8B5B-160D96FD02E5}"/>
              </a:ext>
            </a:extLst>
          </p:cNvPr>
          <p:cNvSpPr txBox="1"/>
          <p:nvPr/>
        </p:nvSpPr>
        <p:spPr>
          <a:xfrm>
            <a:off x="8904082" y="3129582"/>
            <a:ext cx="5203136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폭탄 객체 생성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K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입력시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폭탄나감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폭탄은 총알보다 더 강력함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폭탄이 보스와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충돌시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체력감소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331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충돌 감지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18D259B1-2E19-4E83-8B5B-160D96FD02E5}"/>
              </a:ext>
            </a:extLst>
          </p:cNvPr>
          <p:cNvSpPr txBox="1"/>
          <p:nvPr/>
        </p:nvSpPr>
        <p:spPr>
          <a:xfrm>
            <a:off x="5658844" y="2637970"/>
            <a:ext cx="6437483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파라미터로 두개를 받아 그 두개가 충돌을 했는지 검사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 겹침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Enemy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player 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 영역 안에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있을경우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충돌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 겹침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Enemy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하단 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player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상단끝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 보다 크고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	enemy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상단끝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좌표가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player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하단끝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좌표보다 작으면 충돌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735E2CD-BD3B-414C-856C-290EA5FC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1" y="2150430"/>
            <a:ext cx="4553732" cy="43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랭킹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18D259B1-2E19-4E83-8B5B-160D96FD02E5}"/>
              </a:ext>
            </a:extLst>
          </p:cNvPr>
          <p:cNvSpPr txBox="1"/>
          <p:nvPr/>
        </p:nvSpPr>
        <p:spPr>
          <a:xfrm>
            <a:off x="3105858" y="2306178"/>
            <a:ext cx="6437483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랭킹을 위해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딕셔너리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사용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Username :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game_count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유저이름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도전횟수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딕셔너리를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받아오기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위해 로컬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스트로지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json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사용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서버가 있으면 이것을 활용예정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허나 서버가 없으니 저장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출력만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438D63-CA80-4E9E-88A8-3029C1DBB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1" y="2240634"/>
            <a:ext cx="1762037" cy="4232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30668F-3C38-4D8D-80B6-8BEB54B9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0" y="4342396"/>
            <a:ext cx="1685925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D9423-3B6F-4EAF-B586-B7D72E1152C9}"/>
              </a:ext>
            </a:extLst>
          </p:cNvPr>
          <p:cNvSpPr txBox="1"/>
          <p:nvPr/>
        </p:nvSpPr>
        <p:spPr>
          <a:xfrm>
            <a:off x="5105355" y="6088277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 </a:t>
            </a:r>
            <a:r>
              <a:rPr lang="ko-KR" altLang="en-US" dirty="0"/>
              <a:t>임의로 저장한 랭킹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25339-6141-4E54-83B9-3D9E8AE0A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218570"/>
            <a:ext cx="1543302" cy="2495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EFB7A-493E-43D7-A9F8-6FF1F1320B80}"/>
              </a:ext>
            </a:extLst>
          </p:cNvPr>
          <p:cNvSpPr txBox="1"/>
          <p:nvPr/>
        </p:nvSpPr>
        <p:spPr>
          <a:xfrm>
            <a:off x="9624392" y="569725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  <a:r>
              <a:rPr lang="ko-KR" altLang="en-US" dirty="0" err="1"/>
              <a:t>정렬되서</a:t>
            </a:r>
            <a:r>
              <a:rPr lang="ko-KR" altLang="en-US" dirty="0"/>
              <a:t>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FAF174-EE41-4A22-827E-B24E4429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723201"/>
            <a:ext cx="58388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랭킹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26A08-1CD3-4B9C-9D58-6B432AC7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4261"/>
            <a:ext cx="3486150" cy="3790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17094-2117-45B6-9B9F-B213C090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77" y="2445661"/>
            <a:ext cx="3390900" cy="40195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623D6E2-DCDF-45C7-821C-23CD8264C4A3}"/>
              </a:ext>
            </a:extLst>
          </p:cNvPr>
          <p:cNvSpPr/>
          <p:nvPr/>
        </p:nvSpPr>
        <p:spPr>
          <a:xfrm>
            <a:off x="5087888" y="3843475"/>
            <a:ext cx="532825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1B5F1F3C-BBB0-408F-A74A-205C119AB9F5}"/>
              </a:ext>
            </a:extLst>
          </p:cNvPr>
          <p:cNvSpPr txBox="1"/>
          <p:nvPr/>
        </p:nvSpPr>
        <p:spPr>
          <a:xfrm>
            <a:off x="1064535" y="2016335"/>
            <a:ext cx="643748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등해서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랭킹이 바뀐 모습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016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오브젝트 그리기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EAE82F-3B3A-4ECD-B5C2-BFAAB0260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94" y="2333116"/>
            <a:ext cx="1450182" cy="3837922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312CADB7-D9CD-4E8D-BC29-6A63CB640FD4}"/>
              </a:ext>
            </a:extLst>
          </p:cNvPr>
          <p:cNvSpPr txBox="1"/>
          <p:nvPr/>
        </p:nvSpPr>
        <p:spPr>
          <a:xfrm>
            <a:off x="4043772" y="2252109"/>
            <a:ext cx="520313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오브젝트 그리기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매개변수로 객체 받음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객체 내에 이미지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y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값등등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객체 정보 존재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76E7B-A3C5-43C7-BA4B-DEBB69DAF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630" y="3600194"/>
            <a:ext cx="2520280" cy="1984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FF671F-D777-4ADA-9CBC-672482DA0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29" y="3633327"/>
            <a:ext cx="2981325" cy="152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601060-DEEC-4DDE-8788-07B82DF66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832" y="5305305"/>
            <a:ext cx="2281610" cy="1337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041784-9DB6-4ED3-847B-6A3151599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591" y="1189384"/>
            <a:ext cx="2869209" cy="1524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DCDE63-A6CD-41D2-B334-FA32207A8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4437" y="5126099"/>
            <a:ext cx="2933700" cy="1695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DA2697-DD05-4387-9473-E76D5CEE9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7659" y="2963304"/>
            <a:ext cx="2981325" cy="1571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83311C-63B3-42E2-987D-94AD2E90A0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9052" y="1052471"/>
            <a:ext cx="1219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7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1166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오브젝트 그리기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83311C-63B3-42E2-987D-94AD2E90A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734" y="2288116"/>
            <a:ext cx="1219200" cy="1162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6146C1-C2D1-423C-BA40-E4BBE20F5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91" y="2338836"/>
            <a:ext cx="1219200" cy="10548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B18747-BB49-4A90-84B3-21C5DEC8E8DB}"/>
              </a:ext>
            </a:extLst>
          </p:cNvPr>
          <p:cNvSpPr txBox="1"/>
          <p:nvPr/>
        </p:nvSpPr>
        <p:spPr>
          <a:xfrm>
            <a:off x="2737913" y="360209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986C3-F537-4158-ABD2-B8A78960566D}"/>
              </a:ext>
            </a:extLst>
          </p:cNvPr>
          <p:cNvSpPr txBox="1"/>
          <p:nvPr/>
        </p:nvSpPr>
        <p:spPr>
          <a:xfrm>
            <a:off x="2509459" y="351690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총알 발사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35B79AE-1FA8-4145-9F0F-8617548F9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526" y="2230499"/>
            <a:ext cx="1143000" cy="1371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7E71B2-6089-4F95-A63D-00CF978F779F}"/>
              </a:ext>
            </a:extLst>
          </p:cNvPr>
          <p:cNvSpPr txBox="1"/>
          <p:nvPr/>
        </p:nvSpPr>
        <p:spPr>
          <a:xfrm>
            <a:off x="4251777" y="36256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폭탄 발사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6474AC-B48F-46C5-BE24-E3A3A5E8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272" y="2054285"/>
            <a:ext cx="2419350" cy="20478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BD8453-DD0A-4E61-8938-48F686866DF5}"/>
              </a:ext>
            </a:extLst>
          </p:cNvPr>
          <p:cNvSpPr txBox="1"/>
          <p:nvPr/>
        </p:nvSpPr>
        <p:spPr>
          <a:xfrm>
            <a:off x="6816080" y="42628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</a:t>
            </a:r>
            <a:r>
              <a:rPr lang="ko-KR" altLang="en-US" dirty="0" err="1"/>
              <a:t>타격시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AB2BB23-5D83-400A-BEE3-B76DE78D8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895" y="1970173"/>
            <a:ext cx="2925584" cy="194198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DE6CCB-036B-466C-98D5-45872C08049D}"/>
              </a:ext>
            </a:extLst>
          </p:cNvPr>
          <p:cNvSpPr/>
          <p:nvPr/>
        </p:nvSpPr>
        <p:spPr>
          <a:xfrm>
            <a:off x="9714692" y="4262877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보스 총알 발사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1AD877-1433-49AD-A7EA-80E35F4799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8411" y="4632209"/>
            <a:ext cx="904875" cy="7810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B2DD56-B846-4B8E-BFEC-DA91A0D27647}"/>
              </a:ext>
            </a:extLst>
          </p:cNvPr>
          <p:cNvSpPr txBox="1"/>
          <p:nvPr/>
        </p:nvSpPr>
        <p:spPr>
          <a:xfrm>
            <a:off x="2647682" y="54277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쉴드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B5AADE7-EE35-4A4A-8BC5-5B11A052C2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9272" y="4718175"/>
            <a:ext cx="2371725" cy="17335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3DC98A-94C5-4702-A252-DE715DB3780C}"/>
              </a:ext>
            </a:extLst>
          </p:cNvPr>
          <p:cNvSpPr txBox="1"/>
          <p:nvPr/>
        </p:nvSpPr>
        <p:spPr>
          <a:xfrm>
            <a:off x="6708068" y="646143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</a:t>
            </a:r>
            <a:r>
              <a:rPr lang="ko-KR" altLang="en-US" dirty="0" err="1"/>
              <a:t>텔레포트시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5C8F3BB-6148-42C6-9C9F-3D8CF513C9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8168" y="4812347"/>
            <a:ext cx="2057400" cy="1600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03DD0D-B493-4886-85CE-AC35F7A09002}"/>
              </a:ext>
            </a:extLst>
          </p:cNvPr>
          <p:cNvSpPr txBox="1"/>
          <p:nvPr/>
        </p:nvSpPr>
        <p:spPr>
          <a:xfrm>
            <a:off x="9731207" y="643371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</a:t>
            </a:r>
            <a:r>
              <a:rPr lang="ko-KR" altLang="en-US" dirty="0" err="1"/>
              <a:t>힐링시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42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DDD269-C7B5-4CFF-B300-FCF4AAB5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54" y="420145"/>
            <a:ext cx="3384376" cy="20138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167749-69B0-4599-A9B5-0CDB8E7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222" y="420145"/>
            <a:ext cx="3412716" cy="20138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AB710A-3F34-45B2-8628-9E9A1F17A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6" y="420145"/>
            <a:ext cx="3251684" cy="1936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08B28-C87C-4BA1-8FE1-844D4667C199}"/>
              </a:ext>
            </a:extLst>
          </p:cNvPr>
          <p:cNvSpPr txBox="1"/>
          <p:nvPr/>
        </p:nvSpPr>
        <p:spPr>
          <a:xfrm>
            <a:off x="3919915" y="267291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플레이할동안</a:t>
            </a:r>
            <a:r>
              <a:rPr lang="ko-KR" altLang="en-US" dirty="0"/>
              <a:t> 배경이 바뀜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94C24-BD3F-48C5-8DE7-3503B48BE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020" y="3609020"/>
            <a:ext cx="2647950" cy="244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D637BA-B4B0-4ACF-972B-38503840B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72" y="3693790"/>
            <a:ext cx="2266950" cy="2371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E7F1D-7556-42D2-A39C-0B4F3F88651D}"/>
              </a:ext>
            </a:extLst>
          </p:cNvPr>
          <p:cNvSpPr txBox="1"/>
          <p:nvPr/>
        </p:nvSpPr>
        <p:spPr>
          <a:xfrm>
            <a:off x="1022849" y="6165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플레이중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DA9C4-CF14-4205-B90B-51F6FF3E8491}"/>
              </a:ext>
            </a:extLst>
          </p:cNvPr>
          <p:cNvSpPr txBox="1"/>
          <p:nvPr/>
        </p:nvSpPr>
        <p:spPr>
          <a:xfrm>
            <a:off x="4140997" y="6113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게임오버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3DBDCD-297E-4CB8-82CB-46470F92C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376" y="4120369"/>
            <a:ext cx="2000250" cy="638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BDD862-53BF-4050-AD86-D04FF16C8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1906" y="3977493"/>
            <a:ext cx="2028825" cy="923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273F1E-CC75-428A-A412-D9912699B29D}"/>
              </a:ext>
            </a:extLst>
          </p:cNvPr>
          <p:cNvSpPr txBox="1"/>
          <p:nvPr/>
        </p:nvSpPr>
        <p:spPr>
          <a:xfrm>
            <a:off x="8616280" y="504918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도전횟수와</a:t>
            </a:r>
            <a:endParaRPr lang="en-US" altLang="ko-KR" dirty="0"/>
          </a:p>
          <a:p>
            <a:r>
              <a:rPr lang="ko-KR" altLang="en-US" dirty="0"/>
              <a:t>  카운트</a:t>
            </a:r>
          </a:p>
        </p:txBody>
      </p:sp>
    </p:spTree>
    <p:extLst>
      <p:ext uri="{BB962C8B-B14F-4D97-AF65-F5344CB8AC3E}">
        <p14:creationId xmlns:p14="http://schemas.microsoft.com/office/powerpoint/2010/main" val="30821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252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강화탭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153C71-641E-484A-8FAA-2C8F18B6E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12" y="2604348"/>
            <a:ext cx="3959332" cy="3424799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21FB259D-AA17-4196-A7FB-1A898CE0F935}"/>
              </a:ext>
            </a:extLst>
          </p:cNvPr>
          <p:cNvSpPr txBox="1"/>
          <p:nvPr/>
        </p:nvSpPr>
        <p:spPr>
          <a:xfrm>
            <a:off x="5362802" y="2243531"/>
            <a:ext cx="589916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차별성을 위해 게임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오버시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강화 탭을 띄움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데미지증가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보스체력약하게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쉴드추가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HP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증가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이동속도 증가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강화시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천골드가 소모됨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골드가 없을 시 강화 안 되고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골드없다고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알림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36F8B-B21F-4363-88A0-B14A5B9B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832" y="4689177"/>
            <a:ext cx="43053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8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A919C4-C89D-4DAD-9B53-978B9AD63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859" y="3541514"/>
            <a:ext cx="3143250" cy="2419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B0ECF-852B-4996-8A1B-B20F621B2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76" y="2144831"/>
            <a:ext cx="5905500" cy="90487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9113CA0-90A4-4B79-B0AE-A5D582D4F8B8}"/>
              </a:ext>
            </a:extLst>
          </p:cNvPr>
          <p:cNvSpPr/>
          <p:nvPr/>
        </p:nvSpPr>
        <p:spPr>
          <a:xfrm>
            <a:off x="2747628" y="3113742"/>
            <a:ext cx="648072" cy="315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D5762B-A93A-4AB6-887C-4369F64CC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100" y="3999821"/>
            <a:ext cx="3101070" cy="2375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7F68E2-F42B-4CE0-BF81-B539D5DF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897" y="1176953"/>
            <a:ext cx="2657475" cy="2295525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16C5E39-B7D3-489E-8D4B-72092EFF6094}"/>
              </a:ext>
            </a:extLst>
          </p:cNvPr>
          <p:cNvSpPr/>
          <p:nvPr/>
        </p:nvSpPr>
        <p:spPr>
          <a:xfrm>
            <a:off x="8132679" y="3624065"/>
            <a:ext cx="648072" cy="315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85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3AEB0-63C7-44D5-A5FE-8A3E9D4C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459" y="3094318"/>
            <a:ext cx="6372708" cy="1897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022AC7-AB95-41AC-BFE1-A479EB0CB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51" y="2672565"/>
            <a:ext cx="3988765" cy="3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633979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317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계획중인 게임 화면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B44C4D8-C4E3-45DC-8170-2DBA91CFD06B}"/>
              </a:ext>
            </a:extLst>
          </p:cNvPr>
          <p:cNvGrpSpPr/>
          <p:nvPr/>
        </p:nvGrpSpPr>
        <p:grpSpPr>
          <a:xfrm>
            <a:off x="6242109" y="4679063"/>
            <a:ext cx="4185695" cy="759402"/>
            <a:chOff x="6242109" y="4773997"/>
            <a:chExt cx="3079483" cy="7594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08A21E-7B77-4086-9C4C-3AE7DD3ED424}"/>
                </a:ext>
              </a:extLst>
            </p:cNvPr>
            <p:cNvSpPr txBox="1"/>
            <p:nvPr/>
          </p:nvSpPr>
          <p:spPr>
            <a:xfrm>
              <a:off x="6836703" y="4917846"/>
              <a:ext cx="2484889" cy="61555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1C5FF-B929-4B68-BBAB-9A05C970193B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BFF0F4-3FCC-4A25-9AC4-604C0FACF802}"/>
              </a:ext>
            </a:extLst>
          </p:cNvPr>
          <p:cNvGrpSpPr/>
          <p:nvPr/>
        </p:nvGrpSpPr>
        <p:grpSpPr>
          <a:xfrm>
            <a:off x="6242109" y="5407687"/>
            <a:ext cx="4185695" cy="584775"/>
            <a:chOff x="6242109" y="4773997"/>
            <a:chExt cx="3079483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E4423D-3AA3-4056-8ED1-2217D75B0707}"/>
                </a:ext>
              </a:extLst>
            </p:cNvPr>
            <p:cNvSpPr txBox="1"/>
            <p:nvPr/>
          </p:nvSpPr>
          <p:spPr>
            <a:xfrm>
              <a:off x="683670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B825D5-2705-4292-B52F-6EE80DCF96AC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F8868E-5587-45B9-86C3-AD01BDB92D0F}"/>
              </a:ext>
            </a:extLst>
          </p:cNvPr>
          <p:cNvGrpSpPr/>
          <p:nvPr/>
        </p:nvGrpSpPr>
        <p:grpSpPr>
          <a:xfrm>
            <a:off x="6242109" y="6117598"/>
            <a:ext cx="4185695" cy="584775"/>
            <a:chOff x="6242109" y="4773997"/>
            <a:chExt cx="3079483" cy="5847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9213DD-3E06-465D-8BDE-D2F47AB45991}"/>
                </a:ext>
              </a:extLst>
            </p:cNvPr>
            <p:cNvSpPr txBox="1"/>
            <p:nvPr/>
          </p:nvSpPr>
          <p:spPr>
            <a:xfrm>
              <a:off x="683670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2FEDCC-5903-4040-9727-839089F5CF5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A8551-6E8D-4BFB-9218-D1D896C1B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383" y="1999223"/>
            <a:ext cx="4936405" cy="4269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6A33EC-112F-4AC3-BA65-B03A9A329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34" y="2537787"/>
            <a:ext cx="5274245" cy="341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43079-BE66-4E7B-8AC4-D52B6B57C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904" y="2150430"/>
            <a:ext cx="5563175" cy="42485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5B4DC3-187A-41DB-BD51-6350FC6D7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64" y="2414403"/>
            <a:ext cx="3432922" cy="285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829A71-7384-4CF5-9911-B76853B2D987}"/>
              </a:ext>
            </a:extLst>
          </p:cNvPr>
          <p:cNvSpPr txBox="1"/>
          <p:nvPr/>
        </p:nvSpPr>
        <p:spPr>
          <a:xfrm>
            <a:off x="721727" y="5694992"/>
            <a:ext cx="317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앞에서 쓴 </a:t>
            </a:r>
            <a:r>
              <a:rPr lang="en-US" altLang="ko-KR" dirty="0"/>
              <a:t>btn1: hover </a:t>
            </a:r>
            <a:r>
              <a:rPr lang="ko-KR" altLang="en-US" dirty="0"/>
              <a:t>사용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C73FFDB-28DB-4B45-B006-A86E2B0217A6}"/>
              </a:ext>
            </a:extLst>
          </p:cNvPr>
          <p:cNvSpPr/>
          <p:nvPr/>
        </p:nvSpPr>
        <p:spPr>
          <a:xfrm>
            <a:off x="4773406" y="3734422"/>
            <a:ext cx="532825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3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06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( 8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928288"/>
            <a:chOff x="541891" y="4490910"/>
            <a:chExt cx="5363941" cy="192828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14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스테이지마다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보스몬스터가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하나가 나오는데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추후에 다른 몬스터도 같이 나오게 해서 골드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파밍이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더 쉽도록 하겠습니다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2585776"/>
            <a:chOff x="6396215" y="4490910"/>
            <a:chExt cx="5363941" cy="258577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2057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웹 언어를 많이 안 다뤄봐서 게임을 구현하는데 시간이 오래 걸렸지만 조원들과 상의해가며 서로 토론을 하며 팀워크에 대한 중요성도 배웠습니다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잘한 부분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소통이 원활했습니다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아쉬운 점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레벨 설정에 어려움이나 끊기는 부분이 있었습니다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35747"/>
            <a:ext cx="2122307" cy="3841397"/>
            <a:chOff x="7348911" y="2373418"/>
            <a:chExt cx="2122307" cy="380372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794043"/>
              <a:ext cx="2122307" cy="3383101"/>
              <a:chOff x="2815881" y="2794043"/>
              <a:chExt cx="2122307" cy="3383101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794043"/>
                <a:ext cx="2122307" cy="3383101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56389"/>
              <a:ext cx="1704241" cy="669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900" y="2373418"/>
            <a:ext cx="2122307" cy="3803725"/>
            <a:chOff x="501798" y="2373418"/>
            <a:chExt cx="2122307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8" y="4453027"/>
              <a:ext cx="2113578" cy="1497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현대의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웹기술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활용하여 전통적인 게임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스트라이커즈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1945”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웹에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JavaScript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중심으로 게임을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개발함으로서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게임 로직을 이해하고 게임 개발 능력을 향상시키는 것을 목표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481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스트라이커즈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1945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게임 브라우저에 재현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JavaScript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게임로직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구현함으로서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JavaScript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실력 향상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플레이어에게 전통적인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경험 제공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1">
            <a:extLst>
              <a:ext uri="{FF2B5EF4-FFF2-40B4-BE49-F238E27FC236}">
                <a16:creationId xmlns:a16="http://schemas.microsoft.com/office/drawing/2014/main" id="{0AE822A2-F1C9-416F-AC98-5D71D1548F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519857" y="4418992"/>
            <a:ext cx="1704242" cy="103076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>
            <a:extLst>
              <a:ext uri="{FF2B5EF4-FFF2-40B4-BE49-F238E27FC236}">
                <a16:creationId xmlns:a16="http://schemas.microsoft.com/office/drawing/2014/main" id="{CD228F99-871A-4291-A48B-6AB927CFB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3391" y="2159097"/>
            <a:ext cx="7092353" cy="42809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6" name="Picture 3">
            <a:extLst>
              <a:ext uri="{FF2B5EF4-FFF2-40B4-BE49-F238E27FC236}">
                <a16:creationId xmlns:a16="http://schemas.microsoft.com/office/drawing/2014/main" id="{0BB0C026-10AD-4FA5-B057-E171697E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0223" y="2159098"/>
            <a:ext cx="7011693" cy="42162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54766" y="338617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계획중인 게임 화면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pic>
        <p:nvPicPr>
          <p:cNvPr id="80" name="Picture 5">
            <a:extLst>
              <a:ext uri="{FF2B5EF4-FFF2-40B4-BE49-F238E27FC236}">
                <a16:creationId xmlns:a16="http://schemas.microsoft.com/office/drawing/2014/main" id="{A45B7BF1-DCD7-46AF-806B-4DC68DC3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4176" y="2395788"/>
            <a:ext cx="7011693" cy="41815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9" name="Picture 3">
            <a:extLst>
              <a:ext uri="{FF2B5EF4-FFF2-40B4-BE49-F238E27FC236}">
                <a16:creationId xmlns:a16="http://schemas.microsoft.com/office/drawing/2014/main" id="{425A74D8-AB05-43E5-AEB6-96A058189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0794" y="2377487"/>
            <a:ext cx="7099487" cy="42690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5" name="Picture 1">
            <a:extLst>
              <a:ext uri="{FF2B5EF4-FFF2-40B4-BE49-F238E27FC236}">
                <a16:creationId xmlns:a16="http://schemas.microsoft.com/office/drawing/2014/main" id="{0AE822A2-F1C9-416F-AC98-5D71D1548F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280635" y="2365556"/>
            <a:ext cx="7077965" cy="42809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0CA6DB-E87A-4FFF-AC84-F8EE7D06BD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73" y="2301016"/>
            <a:ext cx="8086235" cy="43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7EBB8-F256-651E-8870-1A2D77D8249A}"/>
              </a:ext>
            </a:extLst>
          </p:cNvPr>
          <p:cNvSpPr txBox="1"/>
          <p:nvPr/>
        </p:nvSpPr>
        <p:spPr>
          <a:xfrm>
            <a:off x="733876" y="2136129"/>
            <a:ext cx="5470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6867" y="2365314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양재현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하영재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이한결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김경훈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9884" y="5789212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01303" y="3155049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54838" y="3155049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53868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01303" y="3914111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01303" y="3914111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4998467" y="3940668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 시스템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01303" y="4708232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비행기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01303" y="5473820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9FA404FC-ECAC-4719-A065-5F24BF2135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65757" y="4032534"/>
            <a:ext cx="240516" cy="1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25307"/>
              </p:ext>
            </p:extLst>
          </p:nvPr>
        </p:nvGraphicFramePr>
        <p:xfrm>
          <a:off x="534218" y="2445658"/>
          <a:ext cx="11218265" cy="364604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요구분석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선정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팀별 계획보고 실시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스트라이커즈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1945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비교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7/16(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18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7/19(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팀별 최종보고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7/22(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315" y="5091458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83801" y="2921315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93427" y="2921315"/>
            <a:ext cx="1808607" cy="494096"/>
            <a:chOff x="7383737" y="3307757"/>
            <a:chExt cx="1446165" cy="49409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494096"/>
              <a:chOff x="4665551" y="3307757"/>
              <a:chExt cx="1446165" cy="494096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기획보고서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83802" y="3454715"/>
            <a:ext cx="2316096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게임 오브젝트 관찰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220108" y="3462287"/>
            <a:ext cx="1936897" cy="326913"/>
            <a:chOff x="7383738" y="3841157"/>
            <a:chExt cx="1716291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1" cy="326913"/>
              <a:chOff x="4665552" y="3307757"/>
              <a:chExt cx="1716291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  <a:latin typeface="맑은 고딕" panose="020B0503020000020004" pitchFamily="50" charset="-127"/>
                  </a:rPr>
                  <a:t>사용할 이미지 선정</a:t>
                </a:r>
                <a:endParaRPr lang="en-US" altLang="ko-KR" sz="1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83801" y="3983352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5307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CSS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83801" y="4510402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83801" y="5040627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디버그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4EAFE5D-51E0-4E74-B924-393A5F7F9597}"/>
              </a:ext>
            </a:extLst>
          </p:cNvPr>
          <p:cNvGrpSpPr/>
          <p:nvPr/>
        </p:nvGrpSpPr>
        <p:grpSpPr>
          <a:xfrm>
            <a:off x="6806576" y="3977586"/>
            <a:ext cx="2518478" cy="326913"/>
            <a:chOff x="4574111" y="3841157"/>
            <a:chExt cx="2518478" cy="32691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4E3D9D2-F601-46C3-B65D-E779DD469BED}"/>
                </a:ext>
              </a:extLst>
            </p:cNvPr>
            <p:cNvGrpSpPr/>
            <p:nvPr/>
          </p:nvGrpSpPr>
          <p:grpSpPr>
            <a:xfrm>
              <a:off x="4574111" y="3841157"/>
              <a:ext cx="2518478" cy="326913"/>
              <a:chOff x="4665551" y="3307757"/>
              <a:chExt cx="2518478" cy="326913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7BB56EA-BB31-4980-8E1B-100F2336FFA1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5B81D6F5-4FE7-4333-B9FF-7FF1E9B06D6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7608EB-685A-44DA-AB7F-88FD2D85183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AA4585F-A002-42AF-98D4-0C2DCDDA9E74}"/>
                  </a:ext>
                </a:extLst>
              </p:cNvPr>
              <p:cNvSpPr txBox="1"/>
              <p:nvPr/>
            </p:nvSpPr>
            <p:spPr>
              <a:xfrm>
                <a:off x="4967354" y="3350433"/>
                <a:ext cx="22166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구성</a:t>
                </a: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자바스크립트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BEC8ECC4-9FDC-4101-988A-A8BC400F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57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게임에 이용할 이미지들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29620D-3D58-496D-B979-B605111F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2" y="2004966"/>
            <a:ext cx="1100890" cy="11008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2273EC-91B4-4FC0-AB04-74259862D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2" y="1916848"/>
            <a:ext cx="1319274" cy="13338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46E00-D27E-459F-B427-4426925BA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74" y="1916848"/>
            <a:ext cx="1319362" cy="1333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535ED7-B703-4D44-B876-B1D66079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3" y="3176032"/>
            <a:ext cx="1599428" cy="15994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29BB10-E849-41EB-A0D8-68B2BD6F1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81" y="3231371"/>
            <a:ext cx="1696250" cy="15993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5BB638-48ED-40D7-98DC-C65068AE8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09" y="3231371"/>
            <a:ext cx="1695285" cy="16011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34C9F4-B1BE-4D9E-9E7D-3A11DAE7E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79" y="3241381"/>
            <a:ext cx="1694189" cy="15993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6B8AC2-EA0B-4591-8F2E-8907F42D52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3" y="2007706"/>
            <a:ext cx="1439310" cy="13640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C95B36-7E79-4956-AE9E-42469CA66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5" y="3309889"/>
            <a:ext cx="1024795" cy="10247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B68C9F5-4684-49DD-A68A-CE98CEDD0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35" y="3353785"/>
            <a:ext cx="1024795" cy="10247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C3B7730-DFAA-4629-B467-5E850F6B0F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56" y="3317875"/>
            <a:ext cx="1024795" cy="10247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5B607D9-A485-4148-A057-1BC1C65419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64" y="2283176"/>
            <a:ext cx="269415" cy="36178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405A4A6-D19E-431C-B473-A2ECD1AF3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19" y="2248783"/>
            <a:ext cx="330691" cy="44407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6690100-BCDD-449D-9D06-9C73EF86E8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72" y="2233113"/>
            <a:ext cx="360871" cy="48459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92334A7-6297-45A6-A313-FBED893B22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66" y="2233113"/>
            <a:ext cx="399237" cy="44407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24823A8-8CCC-4361-9DB8-806430B169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33" y="2104193"/>
            <a:ext cx="330692" cy="74440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D6A998D-DA2D-42B8-926B-A865E781D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25" y="2066761"/>
            <a:ext cx="752297" cy="80811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794F0E3-A813-43EA-9BB0-2FD95AC88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145" y="2104193"/>
            <a:ext cx="719329" cy="71932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6A3DCD4-BB2B-4E08-B66D-B572AE11F3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85" y="4712348"/>
            <a:ext cx="2067685" cy="174891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86BB6F2-508C-4C90-9F22-F1828D6298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6" y="4775460"/>
            <a:ext cx="2835273" cy="189018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66B6B4A-D07C-4E56-889F-13FBCB8081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13" y="4876127"/>
            <a:ext cx="1630971" cy="163972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17D71C0-AC69-48E2-BEC1-C004D05ACA9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51" y="3010866"/>
            <a:ext cx="2409826" cy="345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전체적인 게임 시나리오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877EBB-CACA-4F85-9328-6422BE67F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468" y="1938194"/>
            <a:ext cx="4788532" cy="4955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E63CFE-6F6B-496B-B9E4-82FA6D8A78A5}"/>
              </a:ext>
            </a:extLst>
          </p:cNvPr>
          <p:cNvSpPr txBox="1"/>
          <p:nvPr/>
        </p:nvSpPr>
        <p:spPr>
          <a:xfrm>
            <a:off x="2271926" y="36406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게임오버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64783E-6B8B-4921-AC5D-F6F082C35E48}"/>
              </a:ext>
            </a:extLst>
          </p:cNvPr>
          <p:cNvSpPr txBox="1"/>
          <p:nvPr/>
        </p:nvSpPr>
        <p:spPr>
          <a:xfrm>
            <a:off x="1871816" y="419185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게임클리어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7E4A3-589C-453A-A303-B2DC3DF4BB90}"/>
              </a:ext>
            </a:extLst>
          </p:cNvPr>
          <p:cNvSpPr txBox="1"/>
          <p:nvPr/>
        </p:nvSpPr>
        <p:spPr>
          <a:xfrm>
            <a:off x="2271925" y="52539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게임오버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715079-CD5C-4C27-99CB-7BA62FD9574D}"/>
              </a:ext>
            </a:extLst>
          </p:cNvPr>
          <p:cNvSpPr txBox="1"/>
          <p:nvPr/>
        </p:nvSpPr>
        <p:spPr>
          <a:xfrm>
            <a:off x="1871816" y="58051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게임클리어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502B3-ACAF-4E05-91E1-5284FF18AB3F}"/>
              </a:ext>
            </a:extLst>
          </p:cNvPr>
          <p:cNvSpPr txBox="1"/>
          <p:nvPr/>
        </p:nvSpPr>
        <p:spPr>
          <a:xfrm>
            <a:off x="7060457" y="2691587"/>
            <a:ext cx="250581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게임오버 조건 </a:t>
            </a:r>
            <a:endParaRPr lang="en-US" altLang="ko-KR" sz="2000" dirty="0"/>
          </a:p>
          <a:p>
            <a:r>
              <a:rPr lang="en-US" altLang="ko-KR" sz="2000" dirty="0"/>
              <a:t> 1. </a:t>
            </a:r>
            <a:r>
              <a:rPr lang="ko-KR" altLang="en-US" sz="2000" dirty="0"/>
              <a:t>플레이어 </a:t>
            </a:r>
            <a:r>
              <a:rPr lang="en-US" altLang="ko-KR" sz="2000" dirty="0"/>
              <a:t>HP 0</a:t>
            </a:r>
          </a:p>
          <a:p>
            <a:r>
              <a:rPr lang="en-US" altLang="ko-KR" sz="2000" dirty="0"/>
              <a:t> 2. </a:t>
            </a:r>
            <a:r>
              <a:rPr lang="ko-KR" altLang="en-US" sz="2000" dirty="0" err="1"/>
              <a:t>보스랑</a:t>
            </a:r>
            <a:r>
              <a:rPr lang="ko-KR" altLang="en-US" sz="2000" dirty="0"/>
              <a:t> 충돌</a:t>
            </a:r>
            <a:endParaRPr lang="en-US" altLang="ko-KR" sz="2000" dirty="0"/>
          </a:p>
          <a:p>
            <a:r>
              <a:rPr lang="en-US" altLang="ko-KR" sz="2000" dirty="0"/>
              <a:t> 3. 1</a:t>
            </a:r>
            <a:r>
              <a:rPr lang="ko-KR" altLang="en-US" sz="2000" dirty="0"/>
              <a:t>분 지나면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게임 클리어 조건</a:t>
            </a:r>
            <a:endParaRPr lang="en-US" altLang="ko-KR" sz="2000" dirty="0"/>
          </a:p>
          <a:p>
            <a:r>
              <a:rPr lang="en-US" altLang="ko-KR" sz="2000" dirty="0"/>
              <a:t> 1. </a:t>
            </a:r>
            <a:r>
              <a:rPr lang="ko-KR" altLang="en-US" sz="2000" dirty="0"/>
              <a:t>보스 </a:t>
            </a:r>
            <a:r>
              <a:rPr lang="en-US" altLang="ko-KR" sz="2000" dirty="0"/>
              <a:t>HP 0</a:t>
            </a:r>
          </a:p>
          <a:p>
            <a:endParaRPr lang="en-US" altLang="ko-KR" sz="2000" dirty="0"/>
          </a:p>
          <a:p>
            <a:r>
              <a:rPr lang="ko-KR" altLang="en-US" sz="2000" dirty="0"/>
              <a:t>랭킹 갱신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도전횟수 오름차순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99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보스 이동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플레이어 이동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31AB7C40-6529-4100-A8D7-847A66DFB74A}"/>
              </a:ext>
            </a:extLst>
          </p:cNvPr>
          <p:cNvSpPr txBox="1"/>
          <p:nvPr/>
        </p:nvSpPr>
        <p:spPr>
          <a:xfrm>
            <a:off x="532825" y="2083385"/>
            <a:ext cx="520313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보스를 객체로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값과 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값으로 캔버스 위에서 움직이게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7ECA7D-06B8-4BAE-AD8B-450217245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2682203"/>
            <a:ext cx="3401866" cy="4234445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6D1E422-7A41-4449-B3EA-D037EF7FFC0B}"/>
              </a:ext>
            </a:extLst>
          </p:cNvPr>
          <p:cNvSpPr txBox="1"/>
          <p:nvPr/>
        </p:nvSpPr>
        <p:spPr>
          <a:xfrm>
            <a:off x="6095999" y="2080795"/>
            <a:ext cx="556317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플레이어를 객체로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키보드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wasd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입력받아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값과 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y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값으로 캔버스 위에서 움직이게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4CE241-05D4-4BE9-ADE1-698AC9D42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24" y="3028098"/>
            <a:ext cx="3209497" cy="38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776</Words>
  <Application>Microsoft Office PowerPoint</Application>
  <PresentationFormat>와이드스크린</PresentationFormat>
  <Paragraphs>227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Pretendard SemiBold</vt:lpstr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user</cp:lastModifiedBy>
  <cp:revision>36</cp:revision>
  <dcterms:created xsi:type="dcterms:W3CDTF">2023-12-20T03:00:25Z</dcterms:created>
  <dcterms:modified xsi:type="dcterms:W3CDTF">2024-07-22T05:12:43Z</dcterms:modified>
</cp:coreProperties>
</file>